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A307F-5DEE-4FDA-A365-7AA110B97A4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4E55F-9A9F-438F-8E20-C304B818F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924800" cy="53340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Criterion B: Developing ideas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3657600" cy="5486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</a:rPr>
              <a:t>Students should be able to:</a:t>
            </a: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  <a:p>
            <a:pPr marL="400050" indent="-400050" algn="l">
              <a:buFont typeface="+mj-lt"/>
              <a:buAutoNum type="romanLcPeriod"/>
            </a:pPr>
            <a:r>
              <a:rPr lang="en-US" sz="1800" dirty="0" smtClean="0">
                <a:solidFill>
                  <a:schemeClr val="tx1"/>
                </a:solidFill>
              </a:rPr>
              <a:t>develop design specifications, which clearly states the success criteria for the design of a solution</a:t>
            </a:r>
          </a:p>
          <a:p>
            <a:pPr marL="400050" indent="-400050" algn="l">
              <a:buFont typeface="+mj-lt"/>
              <a:buAutoNum type="romanLcPeriod"/>
            </a:pPr>
            <a:endParaRPr lang="en-US" sz="1800" dirty="0">
              <a:solidFill>
                <a:schemeClr val="tx1"/>
              </a:solidFill>
            </a:endParaRPr>
          </a:p>
          <a:p>
            <a:pPr marL="400050" indent="-400050" algn="l">
              <a:buFont typeface="+mj-lt"/>
              <a:buAutoNum type="romanLcPeriod"/>
            </a:pPr>
            <a:r>
              <a:rPr lang="en-US" sz="1800" dirty="0" smtClean="0">
                <a:solidFill>
                  <a:schemeClr val="tx1"/>
                </a:solidFill>
              </a:rPr>
              <a:t>develop a range of feasible design ideas, which can be correctly interpreted by others</a:t>
            </a:r>
          </a:p>
          <a:p>
            <a:pPr marL="400050" indent="-400050" algn="l">
              <a:buFont typeface="+mj-lt"/>
              <a:buAutoNum type="romanLcPeriod"/>
            </a:pPr>
            <a:endParaRPr lang="en-US" sz="1800" dirty="0">
              <a:solidFill>
                <a:schemeClr val="tx1"/>
              </a:solidFill>
            </a:endParaRPr>
          </a:p>
          <a:p>
            <a:pPr marL="400050" indent="-400050" algn="l">
              <a:buFont typeface="+mj-lt"/>
              <a:buAutoNum type="romanLcPeriod"/>
            </a:pPr>
            <a:r>
              <a:rPr lang="en-US" sz="1800" dirty="0" smtClean="0">
                <a:solidFill>
                  <a:schemeClr val="tx1"/>
                </a:solidFill>
              </a:rPr>
              <a:t>present the chosen design and justify its selection </a:t>
            </a:r>
          </a:p>
          <a:p>
            <a:pPr marL="400050" indent="-400050" algn="l">
              <a:buFont typeface="+mj-lt"/>
              <a:buAutoNum type="romanLcPeriod"/>
            </a:pPr>
            <a:endParaRPr lang="en-US" sz="1800" dirty="0">
              <a:solidFill>
                <a:schemeClr val="tx1"/>
              </a:solidFill>
            </a:endParaRPr>
          </a:p>
          <a:p>
            <a:pPr marL="400050" indent="-400050" algn="l">
              <a:buFont typeface="+mj-lt"/>
              <a:buAutoNum type="romanLcPeriod"/>
            </a:pPr>
            <a:r>
              <a:rPr lang="en-US" sz="1800" dirty="0" smtClean="0">
                <a:solidFill>
                  <a:schemeClr val="tx1"/>
                </a:solidFill>
              </a:rPr>
              <a:t>develop accurate and detailed planning drawings/diagrams and outline the requirements for the creation of the chosen solution.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10000" y="1066800"/>
            <a:ext cx="44196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191000" y="1066800"/>
            <a:ext cx="4419600" cy="5486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lvl="0">
              <a:spcBef>
                <a:spcPct val="20000"/>
              </a:spcBef>
            </a:pPr>
            <a:r>
              <a:rPr lang="en-US" b="1" dirty="0"/>
              <a:t>The </a:t>
            </a:r>
            <a:r>
              <a:rPr lang="en-US" b="1" dirty="0" smtClean="0"/>
              <a:t>student gets 7-8:</a:t>
            </a:r>
            <a:endParaRPr lang="en-US" b="1" dirty="0"/>
          </a:p>
          <a:p>
            <a:pPr lvl="0">
              <a:spcBef>
                <a:spcPct val="20000"/>
              </a:spcBef>
            </a:pPr>
            <a:endParaRPr lang="en-US" dirty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r>
              <a:rPr lang="en-US" dirty="0" smtClean="0"/>
              <a:t>develops detailed design </a:t>
            </a:r>
            <a:r>
              <a:rPr lang="en-US" dirty="0" smtClean="0"/>
              <a:t>specifications (based on the analysis of the research), </a:t>
            </a:r>
            <a:r>
              <a:rPr lang="en-US" dirty="0" smtClean="0"/>
              <a:t>which explain the success criteria for the design of </a:t>
            </a:r>
            <a:r>
              <a:rPr lang="en-US" dirty="0" smtClean="0"/>
              <a:t>a company branding (logo, name, tagline)</a:t>
            </a: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r>
              <a:rPr lang="en-US" dirty="0" smtClean="0"/>
              <a:t>develops a range of feasible design </a:t>
            </a:r>
            <a:r>
              <a:rPr lang="en-US" dirty="0" smtClean="0"/>
              <a:t>ideas for the company branding, </a:t>
            </a:r>
            <a:r>
              <a:rPr lang="en-US" dirty="0" smtClean="0"/>
              <a:t>using an appropriate medium(s) and detailed annotation, which can be correctly interpreted  by </a:t>
            </a:r>
            <a:r>
              <a:rPr lang="en-US" dirty="0" smtClean="0"/>
              <a:t>others (people &amp; client)</a:t>
            </a: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r>
              <a:rPr lang="en-US" dirty="0" smtClean="0"/>
              <a:t>presents the chosen design and justifies fully and critically its selection with detailed reference to the design </a:t>
            </a:r>
            <a:r>
              <a:rPr lang="en-US" dirty="0" smtClean="0"/>
              <a:t>specification. (This will include feedback from the client's</a:t>
            </a:r>
            <a:r>
              <a:rPr lang="en-US" dirty="0" smtClean="0"/>
              <a:t> perspective and other peoples’ opinion)</a:t>
            </a: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endParaRPr lang="en-US" dirty="0" smtClean="0"/>
          </a:p>
          <a:p>
            <a:pPr marL="400050" lvl="0" indent="-400050">
              <a:spcBef>
                <a:spcPct val="20000"/>
              </a:spcBef>
              <a:buFont typeface="+mj-lt"/>
              <a:buAutoNum type="romanLcPeriod"/>
            </a:pPr>
            <a:r>
              <a:rPr lang="en-US" dirty="0" smtClean="0"/>
              <a:t>develops accurate and detailed planning drawings/diagrams and outlines requirements for the creation of the </a:t>
            </a:r>
            <a:r>
              <a:rPr lang="en-US" dirty="0" smtClean="0"/>
              <a:t>final design. (This should be more detailed compared to the range of design ideas generated).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204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Criterion B: Developing ideas</vt:lpstr>
    </vt:vector>
  </TitlesOfParts>
  <Company>Bina Nusantara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Criterion B: Developing ideas</dc:title>
  <dc:creator>lwallace</dc:creator>
  <cp:lastModifiedBy>lwallace</cp:lastModifiedBy>
  <cp:revision>4</cp:revision>
  <dcterms:created xsi:type="dcterms:W3CDTF">2014-09-09T02:18:32Z</dcterms:created>
  <dcterms:modified xsi:type="dcterms:W3CDTF">2014-09-09T02:56:19Z</dcterms:modified>
</cp:coreProperties>
</file>